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363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02203" y="3926819"/>
            <a:ext cx="33938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Гадеева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Арина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Зональный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74019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400761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2018-06-05T10:44:50Z</dcterms:created>
  <dcterms:modified xsi:type="dcterms:W3CDTF">2018-06-06T13:09:43Z</dcterms:modified>
</cp:coreProperties>
</file>